
<file path=[Content_Types].xml><?xml version="1.0" encoding="utf-8"?>
<Types xmlns="http://schemas.openxmlformats.org/package/2006/content-types">
  <Default ContentType="application/vnd.openxmlformats-officedocument.vmlDrawing" Extension="vml"/>
  <Default ContentType="application/vnd.openxmlformats-officedocument.oleObject" Extension="bin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oleObject" PartName="/ppt/embeddings/oleObject2.bin"/>
  <Override ContentType="application/vnd.openxmlformats-officedocument.oleObject" PartName="/ppt/embeddings/oleObject1.bin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notesSlide+xml" PartName="/ppt/notesSlides/notesSlide1.xml"/>
  <Override ContentType="application/vnd.openxmlformats-officedocument.custom-properties+xml" PartName="/docProps/custom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</p:sldIdLst>
  <p:sldSz cy="43205400" cx="32404050"/>
  <p:notesSz cx="7559675" cy="106918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7" roundtripDataSignature="AMtx7mgz13pku7jk62enR3qOsipcDl+dH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76D78D68-DC1D-4DA4-9EB3-B75F006B0028}">
  <a:tblStyle styleId="{76D78D68-DC1D-4DA4-9EB3-B75F006B0028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customschemas.google.com/relationships/presentationmetadata" Target="metadata"/></Relationships>
</file>

<file path=ppt/drawings/_rels/vmlDrawing1.vml.rels><?xml version="1.0" encoding="UTF-8" standalone="yes"?>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image" Target="../media/image1.png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1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Slide" type="blank">
  <p:cSld name="BLANK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"/>
          <p:cNvSpPr txBox="1"/>
          <p:nvPr>
            <p:ph idx="11" type="ftr"/>
          </p:nvPr>
        </p:nvSpPr>
        <p:spPr>
          <a:xfrm>
            <a:off x="11071080" y="39365280"/>
            <a:ext cx="10260720" cy="2880360"/>
          </a:xfrm>
          <a:prstGeom prst="rect">
            <a:avLst/>
          </a:prstGeom>
          <a:noFill/>
          <a:ln>
            <a:noFill/>
          </a:ln>
        </p:spPr>
        <p:txBody>
          <a:bodyPr anchorCtr="0" anchor="t" bIns="207000" lIns="413625" spcFirstLastPara="1" rIns="413625" wrap="square" tIns="2070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" name="Google Shape;11;p3"/>
          <p:cNvSpPr txBox="1"/>
          <p:nvPr>
            <p:ph idx="12" type="sldNum"/>
          </p:nvPr>
        </p:nvSpPr>
        <p:spPr>
          <a:xfrm>
            <a:off x="23223600" y="39365280"/>
            <a:ext cx="6749280" cy="2880360"/>
          </a:xfrm>
          <a:prstGeom prst="rect">
            <a:avLst/>
          </a:prstGeom>
          <a:noFill/>
          <a:ln>
            <a:noFill/>
          </a:ln>
        </p:spPr>
        <p:txBody>
          <a:bodyPr anchorCtr="0" anchor="t" bIns="207000" lIns="413625" spcFirstLastPara="1" rIns="413625" wrap="square" tIns="2070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b="0" sz="63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b="0" sz="63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b="0" sz="63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b="0" sz="63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b="0" sz="63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b="0" sz="63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b="0" sz="63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b="0" sz="63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b="0" sz="63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2" name="Google Shape;12;p3"/>
          <p:cNvSpPr txBox="1"/>
          <p:nvPr>
            <p:ph idx="10" type="dt"/>
          </p:nvPr>
        </p:nvSpPr>
        <p:spPr>
          <a:xfrm>
            <a:off x="2430360" y="39365280"/>
            <a:ext cx="6749280" cy="2880360"/>
          </a:xfrm>
          <a:prstGeom prst="rect">
            <a:avLst/>
          </a:prstGeom>
          <a:noFill/>
          <a:ln>
            <a:noFill/>
          </a:ln>
        </p:spPr>
        <p:txBody>
          <a:bodyPr anchorCtr="0" anchor="t" bIns="207000" lIns="413625" spcFirstLastPara="1" rIns="413625" wrap="square" tIns="2070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Content over Content" type="objOverTx">
  <p:cSld name="OBJECT_OVER_TEXT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2"/>
          <p:cNvSpPr txBox="1"/>
          <p:nvPr>
            <p:ph type="title"/>
          </p:nvPr>
        </p:nvSpPr>
        <p:spPr>
          <a:xfrm>
            <a:off x="1620000" y="1723680"/>
            <a:ext cx="29162880" cy="7214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68" name="Google Shape;68;p12"/>
          <p:cNvSpPr txBox="1"/>
          <p:nvPr>
            <p:ph idx="1" type="body"/>
          </p:nvPr>
        </p:nvSpPr>
        <p:spPr>
          <a:xfrm>
            <a:off x="1620000" y="10109880"/>
            <a:ext cx="29162880" cy="119527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9" name="Google Shape;69;p12"/>
          <p:cNvSpPr txBox="1"/>
          <p:nvPr>
            <p:ph idx="2" type="body"/>
          </p:nvPr>
        </p:nvSpPr>
        <p:spPr>
          <a:xfrm>
            <a:off x="1620000" y="23198400"/>
            <a:ext cx="29162880" cy="119527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0" name="Google Shape;70;p12"/>
          <p:cNvSpPr txBox="1"/>
          <p:nvPr>
            <p:ph idx="11" type="ftr"/>
          </p:nvPr>
        </p:nvSpPr>
        <p:spPr>
          <a:xfrm>
            <a:off x="11071080" y="39365280"/>
            <a:ext cx="10260720" cy="2880360"/>
          </a:xfrm>
          <a:prstGeom prst="rect">
            <a:avLst/>
          </a:prstGeom>
          <a:noFill/>
          <a:ln>
            <a:noFill/>
          </a:ln>
        </p:spPr>
        <p:txBody>
          <a:bodyPr anchorCtr="0" anchor="t" bIns="207000" lIns="413625" spcFirstLastPara="1" rIns="413625" wrap="square" tIns="2070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2"/>
          <p:cNvSpPr txBox="1"/>
          <p:nvPr>
            <p:ph idx="12" type="sldNum"/>
          </p:nvPr>
        </p:nvSpPr>
        <p:spPr>
          <a:xfrm>
            <a:off x="23223600" y="39365280"/>
            <a:ext cx="6749280" cy="2880360"/>
          </a:xfrm>
          <a:prstGeom prst="rect">
            <a:avLst/>
          </a:prstGeom>
          <a:noFill/>
          <a:ln>
            <a:noFill/>
          </a:ln>
        </p:spPr>
        <p:txBody>
          <a:bodyPr anchorCtr="0" anchor="t" bIns="207000" lIns="413625" spcFirstLastPara="1" rIns="413625" wrap="square" tIns="2070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b="0" sz="63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b="0" sz="63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b="0" sz="63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b="0" sz="63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b="0" sz="63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b="0" sz="63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b="0" sz="63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b="0" sz="63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b="0" sz="63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2" name="Google Shape;72;p12"/>
          <p:cNvSpPr txBox="1"/>
          <p:nvPr>
            <p:ph idx="10" type="dt"/>
          </p:nvPr>
        </p:nvSpPr>
        <p:spPr>
          <a:xfrm>
            <a:off x="2430360" y="39365280"/>
            <a:ext cx="6749280" cy="2880360"/>
          </a:xfrm>
          <a:prstGeom prst="rect">
            <a:avLst/>
          </a:prstGeom>
          <a:noFill/>
          <a:ln>
            <a:noFill/>
          </a:ln>
        </p:spPr>
        <p:txBody>
          <a:bodyPr anchorCtr="0" anchor="t" bIns="207000" lIns="413625" spcFirstLastPara="1" rIns="413625" wrap="square" tIns="2070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4 Content" type="fourObj">
  <p:cSld name="FOUR_OBJECTS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3"/>
          <p:cNvSpPr txBox="1"/>
          <p:nvPr>
            <p:ph type="title"/>
          </p:nvPr>
        </p:nvSpPr>
        <p:spPr>
          <a:xfrm>
            <a:off x="1620000" y="1723680"/>
            <a:ext cx="29162880" cy="7214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5" name="Google Shape;75;p13"/>
          <p:cNvSpPr txBox="1"/>
          <p:nvPr>
            <p:ph idx="1" type="body"/>
          </p:nvPr>
        </p:nvSpPr>
        <p:spPr>
          <a:xfrm>
            <a:off x="1620000" y="10109880"/>
            <a:ext cx="14231160" cy="119527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6" name="Google Shape;76;p13"/>
          <p:cNvSpPr txBox="1"/>
          <p:nvPr>
            <p:ph idx="2" type="body"/>
          </p:nvPr>
        </p:nvSpPr>
        <p:spPr>
          <a:xfrm>
            <a:off x="16563240" y="10109880"/>
            <a:ext cx="14231160" cy="119527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7" name="Google Shape;77;p13"/>
          <p:cNvSpPr txBox="1"/>
          <p:nvPr>
            <p:ph idx="3" type="body"/>
          </p:nvPr>
        </p:nvSpPr>
        <p:spPr>
          <a:xfrm>
            <a:off x="1620000" y="23198400"/>
            <a:ext cx="14231160" cy="119527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8" name="Google Shape;78;p13"/>
          <p:cNvSpPr txBox="1"/>
          <p:nvPr>
            <p:ph idx="4" type="body"/>
          </p:nvPr>
        </p:nvSpPr>
        <p:spPr>
          <a:xfrm>
            <a:off x="16563240" y="23198400"/>
            <a:ext cx="14231160" cy="119527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9" name="Google Shape;79;p13"/>
          <p:cNvSpPr txBox="1"/>
          <p:nvPr>
            <p:ph idx="11" type="ftr"/>
          </p:nvPr>
        </p:nvSpPr>
        <p:spPr>
          <a:xfrm>
            <a:off x="11071080" y="39365280"/>
            <a:ext cx="10260720" cy="2880360"/>
          </a:xfrm>
          <a:prstGeom prst="rect">
            <a:avLst/>
          </a:prstGeom>
          <a:noFill/>
          <a:ln>
            <a:noFill/>
          </a:ln>
        </p:spPr>
        <p:txBody>
          <a:bodyPr anchorCtr="0" anchor="t" bIns="207000" lIns="413625" spcFirstLastPara="1" rIns="413625" wrap="square" tIns="2070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3"/>
          <p:cNvSpPr txBox="1"/>
          <p:nvPr>
            <p:ph idx="12" type="sldNum"/>
          </p:nvPr>
        </p:nvSpPr>
        <p:spPr>
          <a:xfrm>
            <a:off x="23223600" y="39365280"/>
            <a:ext cx="6749280" cy="2880360"/>
          </a:xfrm>
          <a:prstGeom prst="rect">
            <a:avLst/>
          </a:prstGeom>
          <a:noFill/>
          <a:ln>
            <a:noFill/>
          </a:ln>
        </p:spPr>
        <p:txBody>
          <a:bodyPr anchorCtr="0" anchor="t" bIns="207000" lIns="413625" spcFirstLastPara="1" rIns="413625" wrap="square" tIns="2070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b="0" sz="63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b="0" sz="63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b="0" sz="63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b="0" sz="63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b="0" sz="63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b="0" sz="63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b="0" sz="63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b="0" sz="63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b="0" sz="63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1" name="Google Shape;81;p13"/>
          <p:cNvSpPr txBox="1"/>
          <p:nvPr>
            <p:ph idx="10" type="dt"/>
          </p:nvPr>
        </p:nvSpPr>
        <p:spPr>
          <a:xfrm>
            <a:off x="2430360" y="39365280"/>
            <a:ext cx="6749280" cy="2880360"/>
          </a:xfrm>
          <a:prstGeom prst="rect">
            <a:avLst/>
          </a:prstGeom>
          <a:noFill/>
          <a:ln>
            <a:noFill/>
          </a:ln>
        </p:spPr>
        <p:txBody>
          <a:bodyPr anchorCtr="0" anchor="t" bIns="207000" lIns="413625" spcFirstLastPara="1" rIns="413625" wrap="square" tIns="2070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6 Content">
  <p:cSld name="Title, 6 Content"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4"/>
          <p:cNvSpPr txBox="1"/>
          <p:nvPr>
            <p:ph type="title"/>
          </p:nvPr>
        </p:nvSpPr>
        <p:spPr>
          <a:xfrm>
            <a:off x="1620000" y="1723680"/>
            <a:ext cx="29162880" cy="7214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84" name="Google Shape;84;p14"/>
          <p:cNvSpPr txBox="1"/>
          <p:nvPr>
            <p:ph idx="1" type="body"/>
          </p:nvPr>
        </p:nvSpPr>
        <p:spPr>
          <a:xfrm>
            <a:off x="1620000" y="10109880"/>
            <a:ext cx="9390240" cy="119527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5" name="Google Shape;85;p14"/>
          <p:cNvSpPr txBox="1"/>
          <p:nvPr>
            <p:ph idx="2" type="body"/>
          </p:nvPr>
        </p:nvSpPr>
        <p:spPr>
          <a:xfrm>
            <a:off x="11480040" y="10109880"/>
            <a:ext cx="9390240" cy="119527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6" name="Google Shape;86;p14"/>
          <p:cNvSpPr txBox="1"/>
          <p:nvPr>
            <p:ph idx="3" type="body"/>
          </p:nvPr>
        </p:nvSpPr>
        <p:spPr>
          <a:xfrm>
            <a:off x="21340440" y="10109880"/>
            <a:ext cx="9390240" cy="119527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7" name="Google Shape;87;p14"/>
          <p:cNvSpPr txBox="1"/>
          <p:nvPr>
            <p:ph idx="4" type="body"/>
          </p:nvPr>
        </p:nvSpPr>
        <p:spPr>
          <a:xfrm>
            <a:off x="1620000" y="23198400"/>
            <a:ext cx="9390240" cy="119527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8" name="Google Shape;88;p14"/>
          <p:cNvSpPr txBox="1"/>
          <p:nvPr>
            <p:ph idx="5" type="body"/>
          </p:nvPr>
        </p:nvSpPr>
        <p:spPr>
          <a:xfrm>
            <a:off x="11480040" y="23198400"/>
            <a:ext cx="9390240" cy="119527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9" name="Google Shape;89;p14"/>
          <p:cNvSpPr txBox="1"/>
          <p:nvPr>
            <p:ph idx="6" type="body"/>
          </p:nvPr>
        </p:nvSpPr>
        <p:spPr>
          <a:xfrm>
            <a:off x="21340440" y="23198400"/>
            <a:ext cx="9390240" cy="119527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0" name="Google Shape;90;p14"/>
          <p:cNvSpPr txBox="1"/>
          <p:nvPr>
            <p:ph idx="11" type="ftr"/>
          </p:nvPr>
        </p:nvSpPr>
        <p:spPr>
          <a:xfrm>
            <a:off x="11071080" y="39365280"/>
            <a:ext cx="10260720" cy="2880360"/>
          </a:xfrm>
          <a:prstGeom prst="rect">
            <a:avLst/>
          </a:prstGeom>
          <a:noFill/>
          <a:ln>
            <a:noFill/>
          </a:ln>
        </p:spPr>
        <p:txBody>
          <a:bodyPr anchorCtr="0" anchor="t" bIns="207000" lIns="413625" spcFirstLastPara="1" rIns="413625" wrap="square" tIns="2070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4"/>
          <p:cNvSpPr txBox="1"/>
          <p:nvPr>
            <p:ph idx="12" type="sldNum"/>
          </p:nvPr>
        </p:nvSpPr>
        <p:spPr>
          <a:xfrm>
            <a:off x="23223600" y="39365280"/>
            <a:ext cx="6749280" cy="2880360"/>
          </a:xfrm>
          <a:prstGeom prst="rect">
            <a:avLst/>
          </a:prstGeom>
          <a:noFill/>
          <a:ln>
            <a:noFill/>
          </a:ln>
        </p:spPr>
        <p:txBody>
          <a:bodyPr anchorCtr="0" anchor="t" bIns="207000" lIns="413625" spcFirstLastPara="1" rIns="413625" wrap="square" tIns="2070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b="0" sz="63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b="0" sz="63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b="0" sz="63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b="0" sz="63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b="0" sz="63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b="0" sz="63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b="0" sz="63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b="0" sz="63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b="0" sz="63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2" name="Google Shape;92;p14"/>
          <p:cNvSpPr txBox="1"/>
          <p:nvPr>
            <p:ph idx="10" type="dt"/>
          </p:nvPr>
        </p:nvSpPr>
        <p:spPr>
          <a:xfrm>
            <a:off x="2430360" y="39365280"/>
            <a:ext cx="6749280" cy="2880360"/>
          </a:xfrm>
          <a:prstGeom prst="rect">
            <a:avLst/>
          </a:prstGeom>
          <a:noFill/>
          <a:ln>
            <a:noFill/>
          </a:ln>
        </p:spPr>
        <p:txBody>
          <a:bodyPr anchorCtr="0" anchor="t" bIns="207000" lIns="413625" spcFirstLastPara="1" rIns="413625" wrap="square" tIns="2070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x">
  <p:cSld name="TITLE_AND_BODY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4"/>
          <p:cNvSpPr txBox="1"/>
          <p:nvPr>
            <p:ph type="title"/>
          </p:nvPr>
        </p:nvSpPr>
        <p:spPr>
          <a:xfrm>
            <a:off x="1620000" y="1723680"/>
            <a:ext cx="29162880" cy="7214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5" name="Google Shape;15;p4"/>
          <p:cNvSpPr txBox="1"/>
          <p:nvPr>
            <p:ph idx="1" type="subTitle"/>
          </p:nvPr>
        </p:nvSpPr>
        <p:spPr>
          <a:xfrm>
            <a:off x="1620000" y="10109880"/>
            <a:ext cx="29162880" cy="250585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6" name="Google Shape;16;p4"/>
          <p:cNvSpPr txBox="1"/>
          <p:nvPr>
            <p:ph idx="11" type="ftr"/>
          </p:nvPr>
        </p:nvSpPr>
        <p:spPr>
          <a:xfrm>
            <a:off x="11071080" y="39365280"/>
            <a:ext cx="10260720" cy="2880360"/>
          </a:xfrm>
          <a:prstGeom prst="rect">
            <a:avLst/>
          </a:prstGeom>
          <a:noFill/>
          <a:ln>
            <a:noFill/>
          </a:ln>
        </p:spPr>
        <p:txBody>
          <a:bodyPr anchorCtr="0" anchor="t" bIns="207000" lIns="413625" spcFirstLastPara="1" rIns="413625" wrap="square" tIns="2070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4"/>
          <p:cNvSpPr txBox="1"/>
          <p:nvPr>
            <p:ph idx="12" type="sldNum"/>
          </p:nvPr>
        </p:nvSpPr>
        <p:spPr>
          <a:xfrm>
            <a:off x="23223600" y="39365280"/>
            <a:ext cx="6749280" cy="2880360"/>
          </a:xfrm>
          <a:prstGeom prst="rect">
            <a:avLst/>
          </a:prstGeom>
          <a:noFill/>
          <a:ln>
            <a:noFill/>
          </a:ln>
        </p:spPr>
        <p:txBody>
          <a:bodyPr anchorCtr="0" anchor="t" bIns="207000" lIns="413625" spcFirstLastPara="1" rIns="413625" wrap="square" tIns="2070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b="0" sz="63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b="0" sz="63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b="0" sz="63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b="0" sz="63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b="0" sz="63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b="0" sz="63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b="0" sz="63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b="0" sz="63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b="0" sz="63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8" name="Google Shape;18;p4"/>
          <p:cNvSpPr txBox="1"/>
          <p:nvPr>
            <p:ph idx="10" type="dt"/>
          </p:nvPr>
        </p:nvSpPr>
        <p:spPr>
          <a:xfrm>
            <a:off x="2430360" y="39365280"/>
            <a:ext cx="6749280" cy="2880360"/>
          </a:xfrm>
          <a:prstGeom prst="rect">
            <a:avLst/>
          </a:prstGeom>
          <a:noFill/>
          <a:ln>
            <a:noFill/>
          </a:ln>
        </p:spPr>
        <p:txBody>
          <a:bodyPr anchorCtr="0" anchor="t" bIns="207000" lIns="413625" spcFirstLastPara="1" rIns="413625" wrap="square" tIns="2070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Content" type="obj">
  <p:cSld name="OBJECT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5"/>
          <p:cNvSpPr txBox="1"/>
          <p:nvPr>
            <p:ph type="title"/>
          </p:nvPr>
        </p:nvSpPr>
        <p:spPr>
          <a:xfrm>
            <a:off x="1620000" y="1723680"/>
            <a:ext cx="29162880" cy="7214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1" name="Google Shape;21;p5"/>
          <p:cNvSpPr txBox="1"/>
          <p:nvPr>
            <p:ph idx="1" type="body"/>
          </p:nvPr>
        </p:nvSpPr>
        <p:spPr>
          <a:xfrm>
            <a:off x="1620000" y="10109880"/>
            <a:ext cx="29162880" cy="250585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2" name="Google Shape;22;p5"/>
          <p:cNvSpPr txBox="1"/>
          <p:nvPr>
            <p:ph idx="11" type="ftr"/>
          </p:nvPr>
        </p:nvSpPr>
        <p:spPr>
          <a:xfrm>
            <a:off x="11071080" y="39365280"/>
            <a:ext cx="10260720" cy="2880360"/>
          </a:xfrm>
          <a:prstGeom prst="rect">
            <a:avLst/>
          </a:prstGeom>
          <a:noFill/>
          <a:ln>
            <a:noFill/>
          </a:ln>
        </p:spPr>
        <p:txBody>
          <a:bodyPr anchorCtr="0" anchor="t" bIns="207000" lIns="413625" spcFirstLastPara="1" rIns="413625" wrap="square" tIns="2070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5"/>
          <p:cNvSpPr txBox="1"/>
          <p:nvPr>
            <p:ph idx="12" type="sldNum"/>
          </p:nvPr>
        </p:nvSpPr>
        <p:spPr>
          <a:xfrm>
            <a:off x="23223600" y="39365280"/>
            <a:ext cx="6749280" cy="2880360"/>
          </a:xfrm>
          <a:prstGeom prst="rect">
            <a:avLst/>
          </a:prstGeom>
          <a:noFill/>
          <a:ln>
            <a:noFill/>
          </a:ln>
        </p:spPr>
        <p:txBody>
          <a:bodyPr anchorCtr="0" anchor="t" bIns="207000" lIns="413625" spcFirstLastPara="1" rIns="413625" wrap="square" tIns="2070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b="0" sz="63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b="0" sz="63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b="0" sz="63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b="0" sz="63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b="0" sz="63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b="0" sz="63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b="0" sz="63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b="0" sz="63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b="0" sz="63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4" name="Google Shape;24;p5"/>
          <p:cNvSpPr txBox="1"/>
          <p:nvPr>
            <p:ph idx="10" type="dt"/>
          </p:nvPr>
        </p:nvSpPr>
        <p:spPr>
          <a:xfrm>
            <a:off x="2430360" y="39365280"/>
            <a:ext cx="6749280" cy="2880360"/>
          </a:xfrm>
          <a:prstGeom prst="rect">
            <a:avLst/>
          </a:prstGeom>
          <a:noFill/>
          <a:ln>
            <a:noFill/>
          </a:ln>
        </p:spPr>
        <p:txBody>
          <a:bodyPr anchorCtr="0" anchor="t" bIns="207000" lIns="413625" spcFirstLastPara="1" rIns="413625" wrap="square" tIns="2070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" type="twoObj">
  <p:cSld name="TWO_OBJECTS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1620000" y="1723680"/>
            <a:ext cx="29162880" cy="7214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7" name="Google Shape;27;p6"/>
          <p:cNvSpPr txBox="1"/>
          <p:nvPr>
            <p:ph idx="1" type="body"/>
          </p:nvPr>
        </p:nvSpPr>
        <p:spPr>
          <a:xfrm>
            <a:off x="1620000" y="10109880"/>
            <a:ext cx="14231160" cy="250585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8" name="Google Shape;28;p6"/>
          <p:cNvSpPr txBox="1"/>
          <p:nvPr>
            <p:ph idx="2" type="body"/>
          </p:nvPr>
        </p:nvSpPr>
        <p:spPr>
          <a:xfrm>
            <a:off x="16563240" y="10109880"/>
            <a:ext cx="14231160" cy="250585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9" name="Google Shape;29;p6"/>
          <p:cNvSpPr txBox="1"/>
          <p:nvPr>
            <p:ph idx="11" type="ftr"/>
          </p:nvPr>
        </p:nvSpPr>
        <p:spPr>
          <a:xfrm>
            <a:off x="11071080" y="39365280"/>
            <a:ext cx="10260720" cy="2880360"/>
          </a:xfrm>
          <a:prstGeom prst="rect">
            <a:avLst/>
          </a:prstGeom>
          <a:noFill/>
          <a:ln>
            <a:noFill/>
          </a:ln>
        </p:spPr>
        <p:txBody>
          <a:bodyPr anchorCtr="0" anchor="t" bIns="207000" lIns="413625" spcFirstLastPara="1" rIns="413625" wrap="square" tIns="2070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6"/>
          <p:cNvSpPr txBox="1"/>
          <p:nvPr>
            <p:ph idx="12" type="sldNum"/>
          </p:nvPr>
        </p:nvSpPr>
        <p:spPr>
          <a:xfrm>
            <a:off x="23223600" y="39365280"/>
            <a:ext cx="6749280" cy="2880360"/>
          </a:xfrm>
          <a:prstGeom prst="rect">
            <a:avLst/>
          </a:prstGeom>
          <a:noFill/>
          <a:ln>
            <a:noFill/>
          </a:ln>
        </p:spPr>
        <p:txBody>
          <a:bodyPr anchorCtr="0" anchor="t" bIns="207000" lIns="413625" spcFirstLastPara="1" rIns="413625" wrap="square" tIns="2070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b="0" sz="63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b="0" sz="63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b="0" sz="63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b="0" sz="63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b="0" sz="63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b="0" sz="63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b="0" sz="63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b="0" sz="63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b="0" sz="63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1" name="Google Shape;31;p6"/>
          <p:cNvSpPr txBox="1"/>
          <p:nvPr>
            <p:ph idx="10" type="dt"/>
          </p:nvPr>
        </p:nvSpPr>
        <p:spPr>
          <a:xfrm>
            <a:off x="2430360" y="39365280"/>
            <a:ext cx="6749280" cy="2880360"/>
          </a:xfrm>
          <a:prstGeom prst="rect">
            <a:avLst/>
          </a:prstGeom>
          <a:noFill/>
          <a:ln>
            <a:noFill/>
          </a:ln>
        </p:spPr>
        <p:txBody>
          <a:bodyPr anchorCtr="0" anchor="t" bIns="207000" lIns="413625" spcFirstLastPara="1" rIns="413625" wrap="square" tIns="2070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/>
          <p:nvPr>
            <p:ph type="title"/>
          </p:nvPr>
        </p:nvSpPr>
        <p:spPr>
          <a:xfrm>
            <a:off x="1620000" y="1723680"/>
            <a:ext cx="29162880" cy="7214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4" name="Google Shape;34;p7"/>
          <p:cNvSpPr txBox="1"/>
          <p:nvPr>
            <p:ph idx="11" type="ftr"/>
          </p:nvPr>
        </p:nvSpPr>
        <p:spPr>
          <a:xfrm>
            <a:off x="11071080" y="39365280"/>
            <a:ext cx="10260720" cy="2880360"/>
          </a:xfrm>
          <a:prstGeom prst="rect">
            <a:avLst/>
          </a:prstGeom>
          <a:noFill/>
          <a:ln>
            <a:noFill/>
          </a:ln>
        </p:spPr>
        <p:txBody>
          <a:bodyPr anchorCtr="0" anchor="t" bIns="207000" lIns="413625" spcFirstLastPara="1" rIns="413625" wrap="square" tIns="2070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7"/>
          <p:cNvSpPr txBox="1"/>
          <p:nvPr>
            <p:ph idx="12" type="sldNum"/>
          </p:nvPr>
        </p:nvSpPr>
        <p:spPr>
          <a:xfrm>
            <a:off x="23223600" y="39365280"/>
            <a:ext cx="6749280" cy="2880360"/>
          </a:xfrm>
          <a:prstGeom prst="rect">
            <a:avLst/>
          </a:prstGeom>
          <a:noFill/>
          <a:ln>
            <a:noFill/>
          </a:ln>
        </p:spPr>
        <p:txBody>
          <a:bodyPr anchorCtr="0" anchor="t" bIns="207000" lIns="413625" spcFirstLastPara="1" rIns="413625" wrap="square" tIns="2070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b="0" sz="63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b="0" sz="63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b="0" sz="63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b="0" sz="63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b="0" sz="63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b="0" sz="63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b="0" sz="63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b="0" sz="63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b="0" sz="63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6" name="Google Shape;36;p7"/>
          <p:cNvSpPr txBox="1"/>
          <p:nvPr>
            <p:ph idx="10" type="dt"/>
          </p:nvPr>
        </p:nvSpPr>
        <p:spPr>
          <a:xfrm>
            <a:off x="2430360" y="39365280"/>
            <a:ext cx="6749280" cy="2880360"/>
          </a:xfrm>
          <a:prstGeom prst="rect">
            <a:avLst/>
          </a:prstGeom>
          <a:noFill/>
          <a:ln>
            <a:noFill/>
          </a:ln>
        </p:spPr>
        <p:txBody>
          <a:bodyPr anchorCtr="0" anchor="t" bIns="207000" lIns="413625" spcFirstLastPara="1" rIns="413625" wrap="square" tIns="2070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entered Text" type="objOnly">
  <p:cSld name="OBJECT_ONLY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8"/>
          <p:cNvSpPr txBox="1"/>
          <p:nvPr>
            <p:ph idx="1" type="subTitle"/>
          </p:nvPr>
        </p:nvSpPr>
        <p:spPr>
          <a:xfrm>
            <a:off x="1620000" y="1723680"/>
            <a:ext cx="29162880" cy="334447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9" name="Google Shape;39;p8"/>
          <p:cNvSpPr txBox="1"/>
          <p:nvPr>
            <p:ph idx="11" type="ftr"/>
          </p:nvPr>
        </p:nvSpPr>
        <p:spPr>
          <a:xfrm>
            <a:off x="11071080" y="39365280"/>
            <a:ext cx="10260720" cy="2880360"/>
          </a:xfrm>
          <a:prstGeom prst="rect">
            <a:avLst/>
          </a:prstGeom>
          <a:noFill/>
          <a:ln>
            <a:noFill/>
          </a:ln>
        </p:spPr>
        <p:txBody>
          <a:bodyPr anchorCtr="0" anchor="t" bIns="207000" lIns="413625" spcFirstLastPara="1" rIns="413625" wrap="square" tIns="2070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8"/>
          <p:cNvSpPr txBox="1"/>
          <p:nvPr>
            <p:ph idx="12" type="sldNum"/>
          </p:nvPr>
        </p:nvSpPr>
        <p:spPr>
          <a:xfrm>
            <a:off x="23223600" y="39365280"/>
            <a:ext cx="6749280" cy="2880360"/>
          </a:xfrm>
          <a:prstGeom prst="rect">
            <a:avLst/>
          </a:prstGeom>
          <a:noFill/>
          <a:ln>
            <a:noFill/>
          </a:ln>
        </p:spPr>
        <p:txBody>
          <a:bodyPr anchorCtr="0" anchor="t" bIns="207000" lIns="413625" spcFirstLastPara="1" rIns="413625" wrap="square" tIns="2070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b="0" sz="63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b="0" sz="63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b="0" sz="63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b="0" sz="63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b="0" sz="63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b="0" sz="63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b="0" sz="63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b="0" sz="63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b="0" sz="63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1" name="Google Shape;41;p8"/>
          <p:cNvSpPr txBox="1"/>
          <p:nvPr>
            <p:ph idx="10" type="dt"/>
          </p:nvPr>
        </p:nvSpPr>
        <p:spPr>
          <a:xfrm>
            <a:off x="2430360" y="39365280"/>
            <a:ext cx="6749280" cy="2880360"/>
          </a:xfrm>
          <a:prstGeom prst="rect">
            <a:avLst/>
          </a:prstGeom>
          <a:noFill/>
          <a:ln>
            <a:noFill/>
          </a:ln>
        </p:spPr>
        <p:txBody>
          <a:bodyPr anchorCtr="0" anchor="t" bIns="207000" lIns="413625" spcFirstLastPara="1" rIns="413625" wrap="square" tIns="2070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 and Content" type="twoObjAndObj">
  <p:cSld name="TWO_OBJECTS_AND_OBJECT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9"/>
          <p:cNvSpPr txBox="1"/>
          <p:nvPr>
            <p:ph type="title"/>
          </p:nvPr>
        </p:nvSpPr>
        <p:spPr>
          <a:xfrm>
            <a:off x="1620000" y="1723680"/>
            <a:ext cx="29162880" cy="7214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44" name="Google Shape;44;p9"/>
          <p:cNvSpPr txBox="1"/>
          <p:nvPr>
            <p:ph idx="1" type="body"/>
          </p:nvPr>
        </p:nvSpPr>
        <p:spPr>
          <a:xfrm>
            <a:off x="1620000" y="10109880"/>
            <a:ext cx="14231160" cy="119527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5" name="Google Shape;45;p9"/>
          <p:cNvSpPr txBox="1"/>
          <p:nvPr>
            <p:ph idx="2" type="body"/>
          </p:nvPr>
        </p:nvSpPr>
        <p:spPr>
          <a:xfrm>
            <a:off x="16563240" y="10109880"/>
            <a:ext cx="14231160" cy="250585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6" name="Google Shape;46;p9"/>
          <p:cNvSpPr txBox="1"/>
          <p:nvPr>
            <p:ph idx="3" type="body"/>
          </p:nvPr>
        </p:nvSpPr>
        <p:spPr>
          <a:xfrm>
            <a:off x="1620000" y="23198400"/>
            <a:ext cx="14231160" cy="119527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7" name="Google Shape;47;p9"/>
          <p:cNvSpPr txBox="1"/>
          <p:nvPr>
            <p:ph idx="11" type="ftr"/>
          </p:nvPr>
        </p:nvSpPr>
        <p:spPr>
          <a:xfrm>
            <a:off x="11071080" y="39365280"/>
            <a:ext cx="10260720" cy="2880360"/>
          </a:xfrm>
          <a:prstGeom prst="rect">
            <a:avLst/>
          </a:prstGeom>
          <a:noFill/>
          <a:ln>
            <a:noFill/>
          </a:ln>
        </p:spPr>
        <p:txBody>
          <a:bodyPr anchorCtr="0" anchor="t" bIns="207000" lIns="413625" spcFirstLastPara="1" rIns="413625" wrap="square" tIns="2070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9"/>
          <p:cNvSpPr txBox="1"/>
          <p:nvPr>
            <p:ph idx="12" type="sldNum"/>
          </p:nvPr>
        </p:nvSpPr>
        <p:spPr>
          <a:xfrm>
            <a:off x="23223600" y="39365280"/>
            <a:ext cx="6749280" cy="2880360"/>
          </a:xfrm>
          <a:prstGeom prst="rect">
            <a:avLst/>
          </a:prstGeom>
          <a:noFill/>
          <a:ln>
            <a:noFill/>
          </a:ln>
        </p:spPr>
        <p:txBody>
          <a:bodyPr anchorCtr="0" anchor="t" bIns="207000" lIns="413625" spcFirstLastPara="1" rIns="413625" wrap="square" tIns="2070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b="0" sz="63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b="0" sz="63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b="0" sz="63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b="0" sz="63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b="0" sz="63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b="0" sz="63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b="0" sz="63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b="0" sz="63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b="0" sz="63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9" name="Google Shape;49;p9"/>
          <p:cNvSpPr txBox="1"/>
          <p:nvPr>
            <p:ph idx="10" type="dt"/>
          </p:nvPr>
        </p:nvSpPr>
        <p:spPr>
          <a:xfrm>
            <a:off x="2430360" y="39365280"/>
            <a:ext cx="6749280" cy="2880360"/>
          </a:xfrm>
          <a:prstGeom prst="rect">
            <a:avLst/>
          </a:prstGeom>
          <a:noFill/>
          <a:ln>
            <a:noFill/>
          </a:ln>
        </p:spPr>
        <p:txBody>
          <a:bodyPr anchorCtr="0" anchor="t" bIns="207000" lIns="413625" spcFirstLastPara="1" rIns="413625" wrap="square" tIns="2070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ntent and 2 Content" type="objAndTwoObj">
  <p:cSld name="OBJECT_AND_TWO_OBJECTS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0"/>
          <p:cNvSpPr txBox="1"/>
          <p:nvPr>
            <p:ph type="title"/>
          </p:nvPr>
        </p:nvSpPr>
        <p:spPr>
          <a:xfrm>
            <a:off x="1620000" y="1723680"/>
            <a:ext cx="29162880" cy="7214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0"/>
          <p:cNvSpPr txBox="1"/>
          <p:nvPr>
            <p:ph idx="1" type="body"/>
          </p:nvPr>
        </p:nvSpPr>
        <p:spPr>
          <a:xfrm>
            <a:off x="1620000" y="10109880"/>
            <a:ext cx="14231160" cy="250585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3" name="Google Shape;53;p10"/>
          <p:cNvSpPr txBox="1"/>
          <p:nvPr>
            <p:ph idx="2" type="body"/>
          </p:nvPr>
        </p:nvSpPr>
        <p:spPr>
          <a:xfrm>
            <a:off x="16563240" y="10109880"/>
            <a:ext cx="14231160" cy="119527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4" name="Google Shape;54;p10"/>
          <p:cNvSpPr txBox="1"/>
          <p:nvPr>
            <p:ph idx="3" type="body"/>
          </p:nvPr>
        </p:nvSpPr>
        <p:spPr>
          <a:xfrm>
            <a:off x="16563240" y="23198400"/>
            <a:ext cx="14231160" cy="119527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5" name="Google Shape;55;p10"/>
          <p:cNvSpPr txBox="1"/>
          <p:nvPr>
            <p:ph idx="11" type="ftr"/>
          </p:nvPr>
        </p:nvSpPr>
        <p:spPr>
          <a:xfrm>
            <a:off x="11071080" y="39365280"/>
            <a:ext cx="10260720" cy="2880360"/>
          </a:xfrm>
          <a:prstGeom prst="rect">
            <a:avLst/>
          </a:prstGeom>
          <a:noFill/>
          <a:ln>
            <a:noFill/>
          </a:ln>
        </p:spPr>
        <p:txBody>
          <a:bodyPr anchorCtr="0" anchor="t" bIns="207000" lIns="413625" spcFirstLastPara="1" rIns="413625" wrap="square" tIns="2070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0"/>
          <p:cNvSpPr txBox="1"/>
          <p:nvPr>
            <p:ph idx="12" type="sldNum"/>
          </p:nvPr>
        </p:nvSpPr>
        <p:spPr>
          <a:xfrm>
            <a:off x="23223600" y="39365280"/>
            <a:ext cx="6749280" cy="2880360"/>
          </a:xfrm>
          <a:prstGeom prst="rect">
            <a:avLst/>
          </a:prstGeom>
          <a:noFill/>
          <a:ln>
            <a:noFill/>
          </a:ln>
        </p:spPr>
        <p:txBody>
          <a:bodyPr anchorCtr="0" anchor="t" bIns="207000" lIns="413625" spcFirstLastPara="1" rIns="413625" wrap="square" tIns="2070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b="0" sz="63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b="0" sz="63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b="0" sz="63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b="0" sz="63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b="0" sz="63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b="0" sz="63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b="0" sz="63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b="0" sz="63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b="0" sz="63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7" name="Google Shape;57;p10"/>
          <p:cNvSpPr txBox="1"/>
          <p:nvPr>
            <p:ph idx="10" type="dt"/>
          </p:nvPr>
        </p:nvSpPr>
        <p:spPr>
          <a:xfrm>
            <a:off x="2430360" y="39365280"/>
            <a:ext cx="6749280" cy="2880360"/>
          </a:xfrm>
          <a:prstGeom prst="rect">
            <a:avLst/>
          </a:prstGeom>
          <a:noFill/>
          <a:ln>
            <a:noFill/>
          </a:ln>
        </p:spPr>
        <p:txBody>
          <a:bodyPr anchorCtr="0" anchor="t" bIns="207000" lIns="413625" spcFirstLastPara="1" rIns="413625" wrap="square" tIns="2070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 over Content" type="twoObjOverTx">
  <p:cSld name="TWO_OBJECTS_OVER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1"/>
          <p:cNvSpPr txBox="1"/>
          <p:nvPr>
            <p:ph type="title"/>
          </p:nvPr>
        </p:nvSpPr>
        <p:spPr>
          <a:xfrm>
            <a:off x="1620000" y="1723680"/>
            <a:ext cx="29162880" cy="7214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60" name="Google Shape;60;p11"/>
          <p:cNvSpPr txBox="1"/>
          <p:nvPr>
            <p:ph idx="1" type="body"/>
          </p:nvPr>
        </p:nvSpPr>
        <p:spPr>
          <a:xfrm>
            <a:off x="1620000" y="10109880"/>
            <a:ext cx="14231160" cy="119527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1" name="Google Shape;61;p11"/>
          <p:cNvSpPr txBox="1"/>
          <p:nvPr>
            <p:ph idx="2" type="body"/>
          </p:nvPr>
        </p:nvSpPr>
        <p:spPr>
          <a:xfrm>
            <a:off x="16563240" y="10109880"/>
            <a:ext cx="14231160" cy="119527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2" name="Google Shape;62;p11"/>
          <p:cNvSpPr txBox="1"/>
          <p:nvPr>
            <p:ph idx="3" type="body"/>
          </p:nvPr>
        </p:nvSpPr>
        <p:spPr>
          <a:xfrm>
            <a:off x="1620000" y="23198400"/>
            <a:ext cx="29162880" cy="119527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3" name="Google Shape;63;p11"/>
          <p:cNvSpPr txBox="1"/>
          <p:nvPr>
            <p:ph idx="11" type="ftr"/>
          </p:nvPr>
        </p:nvSpPr>
        <p:spPr>
          <a:xfrm>
            <a:off x="11071080" y="39365280"/>
            <a:ext cx="10260720" cy="2880360"/>
          </a:xfrm>
          <a:prstGeom prst="rect">
            <a:avLst/>
          </a:prstGeom>
          <a:noFill/>
          <a:ln>
            <a:noFill/>
          </a:ln>
        </p:spPr>
        <p:txBody>
          <a:bodyPr anchorCtr="0" anchor="t" bIns="207000" lIns="413625" spcFirstLastPara="1" rIns="413625" wrap="square" tIns="2070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1"/>
          <p:cNvSpPr txBox="1"/>
          <p:nvPr>
            <p:ph idx="12" type="sldNum"/>
          </p:nvPr>
        </p:nvSpPr>
        <p:spPr>
          <a:xfrm>
            <a:off x="23223600" y="39365280"/>
            <a:ext cx="6749280" cy="2880360"/>
          </a:xfrm>
          <a:prstGeom prst="rect">
            <a:avLst/>
          </a:prstGeom>
          <a:noFill/>
          <a:ln>
            <a:noFill/>
          </a:ln>
        </p:spPr>
        <p:txBody>
          <a:bodyPr anchorCtr="0" anchor="t" bIns="207000" lIns="413625" spcFirstLastPara="1" rIns="413625" wrap="square" tIns="2070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b="0" sz="63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b="0" sz="63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b="0" sz="63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b="0" sz="63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b="0" sz="63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b="0" sz="63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b="0" sz="63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b="0" sz="63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b="0" sz="630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5" name="Google Shape;65;p11"/>
          <p:cNvSpPr txBox="1"/>
          <p:nvPr>
            <p:ph idx="10" type="dt"/>
          </p:nvPr>
        </p:nvSpPr>
        <p:spPr>
          <a:xfrm>
            <a:off x="2430360" y="39365280"/>
            <a:ext cx="6749280" cy="2880360"/>
          </a:xfrm>
          <a:prstGeom prst="rect">
            <a:avLst/>
          </a:prstGeom>
          <a:noFill/>
          <a:ln>
            <a:noFill/>
          </a:ln>
        </p:spPr>
        <p:txBody>
          <a:bodyPr anchorCtr="0" anchor="t" bIns="207000" lIns="413625" spcFirstLastPara="1" rIns="413625" wrap="square" tIns="2070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/>
          <p:nvPr>
            <p:ph idx="11" type="ftr"/>
          </p:nvPr>
        </p:nvSpPr>
        <p:spPr>
          <a:xfrm>
            <a:off x="11071080" y="39365280"/>
            <a:ext cx="10260720" cy="2880360"/>
          </a:xfrm>
          <a:prstGeom prst="rect">
            <a:avLst/>
          </a:prstGeom>
          <a:noFill/>
          <a:ln>
            <a:noFill/>
          </a:ln>
        </p:spPr>
        <p:txBody>
          <a:bodyPr anchorCtr="0" anchor="t" bIns="207000" lIns="413625" spcFirstLastPara="1" rIns="413625" wrap="square" tIns="2070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2"/>
          <p:cNvSpPr txBox="1"/>
          <p:nvPr>
            <p:ph idx="12" type="sldNum"/>
          </p:nvPr>
        </p:nvSpPr>
        <p:spPr>
          <a:xfrm>
            <a:off x="23223600" y="39365280"/>
            <a:ext cx="6749280" cy="2880360"/>
          </a:xfrm>
          <a:prstGeom prst="rect">
            <a:avLst/>
          </a:prstGeom>
          <a:noFill/>
          <a:ln>
            <a:noFill/>
          </a:ln>
        </p:spPr>
        <p:txBody>
          <a:bodyPr anchorCtr="0" anchor="t" bIns="207000" lIns="413625" spcFirstLastPara="1" rIns="413625" wrap="square" tIns="2070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b="0" i="0" sz="63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b="0" i="0" sz="63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b="0" i="0" sz="63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b="0" i="0" sz="63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b="0" i="0" sz="63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b="0" i="0" sz="63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b="0" i="0" sz="63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b="0" i="0" sz="63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6300"/>
              <a:buFont typeface="Times New Roman"/>
              <a:buNone/>
              <a:defRPr b="0" i="0" sz="63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" name="Google Shape;8;p2"/>
          <p:cNvSpPr txBox="1"/>
          <p:nvPr>
            <p:ph idx="10" type="dt"/>
          </p:nvPr>
        </p:nvSpPr>
        <p:spPr>
          <a:xfrm>
            <a:off x="2430360" y="39365280"/>
            <a:ext cx="6749280" cy="2880360"/>
          </a:xfrm>
          <a:prstGeom prst="rect">
            <a:avLst/>
          </a:prstGeom>
          <a:noFill/>
          <a:ln>
            <a:noFill/>
          </a:ln>
        </p:spPr>
        <p:txBody>
          <a:bodyPr anchorCtr="0" anchor="t" bIns="207000" lIns="413625" spcFirstLastPara="1" rIns="413625" wrap="square" tIns="2070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1" Type="http://schemas.openxmlformats.org/officeDocument/2006/relationships/image" Target="../media/image6.png"/><Relationship Id="rId10" Type="http://schemas.openxmlformats.org/officeDocument/2006/relationships/image" Target="../media/image5.png"/><Relationship Id="rId1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vmlDrawing" Target="../drawings/vmlDrawing1.vml"/><Relationship Id="rId4" Type="http://schemas.openxmlformats.org/officeDocument/2006/relationships/oleObject" Target="../embeddings/oleObject1.bin"/><Relationship Id="rId9" Type="http://schemas.openxmlformats.org/officeDocument/2006/relationships/image" Target="../media/image1.png"/><Relationship Id="rId5" Type="http://schemas.openxmlformats.org/officeDocument/2006/relationships/oleObject" Target="../embeddings/oleObject1.bin"/><Relationship Id="rId6" Type="http://schemas.openxmlformats.org/officeDocument/2006/relationships/image" Target="../media/image3.png"/><Relationship Id="rId7" Type="http://schemas.openxmlformats.org/officeDocument/2006/relationships/oleObject" Target="../embeddings/oleObject2.bin"/><Relationship Id="rId8" Type="http://schemas.openxmlformats.org/officeDocument/2006/relationships/oleObject" Target="../embeddings/oleObject2.bin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"/>
          <p:cNvSpPr/>
          <p:nvPr/>
        </p:nvSpPr>
        <p:spPr>
          <a:xfrm>
            <a:off x="1147680" y="5894280"/>
            <a:ext cx="30109320" cy="22125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0"/>
              <a:buFont typeface="Arial"/>
              <a:buNone/>
            </a:pPr>
            <a:r>
              <a:rPr b="1" i="0" lang="en-US" sz="6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Título do trabalho Arial, negrito, corpo 72pt, podendo ser reduzido para até corpo 60, caso a quantidade de texto ultrapasse o espaço delimitado</a:t>
            </a:r>
            <a:endParaRPr b="0" i="0" sz="6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1"/>
          <p:cNvSpPr/>
          <p:nvPr/>
        </p:nvSpPr>
        <p:spPr>
          <a:xfrm>
            <a:off x="2430360" y="8037360"/>
            <a:ext cx="27543960" cy="2210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216000" lIns="432000" spcFirstLastPara="1" rIns="432000" wrap="square" tIns="216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Calibri"/>
              <a:buNone/>
            </a:pPr>
            <a:r>
              <a:rPr b="1" i="0" lang="en-US" sz="4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Nomes dos autores: arial, negrito, corpo 40pt</a:t>
            </a:r>
            <a:endParaRPr b="0" i="0" sz="4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Calibri"/>
              <a:buNone/>
            </a:pPr>
            <a:r>
              <a:rPr b="0" i="0" lang="en-US" sz="4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Instituições; unidade acadêmica e endereço eletrônico: arial, regular, corpo 30pt </a:t>
            </a:r>
            <a:endParaRPr b="0" i="0" sz="4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"/>
          <p:cNvSpPr/>
          <p:nvPr/>
        </p:nvSpPr>
        <p:spPr>
          <a:xfrm>
            <a:off x="1204920" y="17237160"/>
            <a:ext cx="14399640" cy="71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b="1" i="0" lang="en-US" sz="6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METODOLOGIA</a:t>
            </a:r>
            <a:endParaRPr b="0" i="0" sz="6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Corpo do texto Arial regular tamanho 32pt, podendo ser reduzido para até 24pt, caso a quantidade de texto ultrapasse o espaço delimitado. ...............</a:t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</a:t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1"/>
          <p:cNvSpPr/>
          <p:nvPr/>
        </p:nvSpPr>
        <p:spPr>
          <a:xfrm>
            <a:off x="16916400" y="31472280"/>
            <a:ext cx="14399640" cy="58381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b="1" i="0" lang="en-US" sz="6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CONCLUSÃO/CONSIDERAÇÕES FINAIS</a:t>
            </a:r>
            <a:endParaRPr b="0" i="0" sz="6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</a:t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</a:t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1"/>
          <p:cNvSpPr/>
          <p:nvPr/>
        </p:nvSpPr>
        <p:spPr>
          <a:xfrm>
            <a:off x="16857720" y="37376280"/>
            <a:ext cx="14399640" cy="4190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b="1" i="0" lang="en-US" sz="6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REFERÊNCIAS </a:t>
            </a:r>
            <a:endParaRPr b="0" i="0" sz="6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</a:t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"/>
          <p:cNvSpPr/>
          <p:nvPr/>
        </p:nvSpPr>
        <p:spPr>
          <a:xfrm>
            <a:off x="1204920" y="24606360"/>
            <a:ext cx="14399640" cy="106437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b="1" i="0" lang="en-US" sz="6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RESULTADOS E DISCUSSÃO</a:t>
            </a:r>
            <a:endParaRPr b="0" i="0" sz="6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Corpo do texto Arial regular tamanho 32pt, podendo ser reduzido para até 24pt, caso a quantidade de texto ultrapasse o espaço delimitado. ....</a:t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</a:t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</a:t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03" name="Google Shape;103;p1"/>
          <p:cNvGraphicFramePr/>
          <p:nvPr/>
        </p:nvGraphicFramePr>
        <p:xfrm>
          <a:off x="1146240" y="3547116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{76D78D68-DC1D-4DA4-9EB3-B75F006B0028}</a:tableStyleId>
              </a:tblPr>
              <a:tblGrid>
                <a:gridCol w="2863800"/>
                <a:gridCol w="2863800"/>
                <a:gridCol w="2862000"/>
                <a:gridCol w="2863800"/>
                <a:gridCol w="2863800"/>
              </a:tblGrid>
              <a:tr h="9316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Times New Roman"/>
                        <a:buNone/>
                      </a:pPr>
                      <a:r>
                        <a:rPr b="1" lang="en-US" sz="3200" u="none" cap="none" strike="noStrik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Coluna 1</a:t>
                      </a:r>
                      <a:endParaRPr b="0" sz="32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075" marL="91075">
                    <a:lnL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225">
                      <a:solidFill>
                        <a:srgbClr val="00CC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225">
                      <a:solidFill>
                        <a:srgbClr val="00CC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Times New Roman"/>
                        <a:buNone/>
                      </a:pPr>
                      <a:r>
                        <a:rPr b="1" lang="en-US" sz="3200" u="none" cap="none" strike="noStrik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Coluna 2</a:t>
                      </a:r>
                      <a:endParaRPr b="0" sz="32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075" marL="91075">
                    <a:lnL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225">
                      <a:solidFill>
                        <a:srgbClr val="00CC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225">
                      <a:solidFill>
                        <a:srgbClr val="00CC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Times New Roman"/>
                        <a:buNone/>
                      </a:pPr>
                      <a:r>
                        <a:rPr b="1" lang="en-US" sz="3200" u="none" cap="none" strike="noStrik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Coluna 3</a:t>
                      </a:r>
                      <a:endParaRPr b="0" sz="32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075" marL="91075">
                    <a:lnL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225">
                      <a:solidFill>
                        <a:srgbClr val="00CC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225">
                      <a:solidFill>
                        <a:srgbClr val="00CC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Times New Roman"/>
                        <a:buNone/>
                      </a:pPr>
                      <a:r>
                        <a:rPr b="1" lang="en-US" sz="3200" u="none" cap="none" strike="noStrik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Coluna 4</a:t>
                      </a:r>
                      <a:endParaRPr b="0" sz="32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075" marL="91075">
                    <a:lnL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225">
                      <a:solidFill>
                        <a:srgbClr val="00CC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225">
                      <a:solidFill>
                        <a:srgbClr val="00CC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Times New Roman"/>
                        <a:buNone/>
                      </a:pPr>
                      <a:r>
                        <a:rPr b="1" lang="en-US" sz="3200" u="none" cap="none" strike="noStrik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Coluna 5</a:t>
                      </a:r>
                      <a:endParaRPr b="0" sz="32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075" marL="91075">
                    <a:lnL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225">
                      <a:solidFill>
                        <a:srgbClr val="00CC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225">
                      <a:solidFill>
                        <a:srgbClr val="00CC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302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Times New Roman"/>
                        <a:buNone/>
                      </a:pPr>
                      <a:r>
                        <a:rPr b="0" lang="en-US" sz="3200" u="none" cap="none" strike="noStrik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123</a:t>
                      </a:r>
                      <a:endParaRPr b="0" sz="32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075" marL="91075">
                    <a:lnL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225">
                      <a:solidFill>
                        <a:srgbClr val="00CC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CC99">
                        <a:alpha val="1882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Times New Roman"/>
                        <a:buNone/>
                      </a:pPr>
                      <a:r>
                        <a:rPr b="0" lang="en-US" sz="3200" u="none" cap="none" strike="noStrik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123</a:t>
                      </a:r>
                      <a:endParaRPr b="0" sz="32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075" marL="91075">
                    <a:lnL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225">
                      <a:solidFill>
                        <a:srgbClr val="00CC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CC99">
                        <a:alpha val="1882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Times New Roman"/>
                        <a:buNone/>
                      </a:pPr>
                      <a:r>
                        <a:rPr b="0" lang="en-US" sz="3200" u="none" cap="none" strike="noStrik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123</a:t>
                      </a:r>
                      <a:endParaRPr b="0" sz="32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075" marL="91075">
                    <a:lnL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225">
                      <a:solidFill>
                        <a:srgbClr val="00CC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CC99">
                        <a:alpha val="1882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Times New Roman"/>
                        <a:buNone/>
                      </a:pPr>
                      <a:r>
                        <a:rPr b="0" lang="en-US" sz="3200" u="none" cap="none" strike="noStrik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123</a:t>
                      </a:r>
                      <a:endParaRPr b="0" sz="32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075" marL="91075">
                    <a:lnL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225">
                      <a:solidFill>
                        <a:srgbClr val="00CC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CC99">
                        <a:alpha val="1882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Times New Roman"/>
                        <a:buNone/>
                      </a:pPr>
                      <a:r>
                        <a:rPr b="0" lang="en-US" sz="3200" u="none" cap="none" strike="noStrik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123</a:t>
                      </a:r>
                      <a:endParaRPr b="0" sz="32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075" marL="91075">
                    <a:lnL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225">
                      <a:solidFill>
                        <a:srgbClr val="00CC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CC99">
                        <a:alpha val="18824"/>
                      </a:srgbClr>
                    </a:solidFill>
                  </a:tcPr>
                </a:tc>
              </a:tr>
              <a:tr h="9316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Times New Roman"/>
                        <a:buNone/>
                      </a:pPr>
                      <a:r>
                        <a:rPr b="0" lang="en-US" sz="3200" u="none" cap="none" strike="noStrik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123</a:t>
                      </a:r>
                      <a:endParaRPr b="0" sz="32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075" marL="91075">
                    <a:lnL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Times New Roman"/>
                        <a:buNone/>
                      </a:pPr>
                      <a:r>
                        <a:rPr b="0" lang="en-US" sz="3200" u="none" cap="none" strike="noStrik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123</a:t>
                      </a:r>
                      <a:endParaRPr b="0" sz="32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075" marL="91075">
                    <a:lnL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Times New Roman"/>
                        <a:buNone/>
                      </a:pPr>
                      <a:r>
                        <a:rPr b="0" lang="en-US" sz="3200" u="none" cap="none" strike="noStrik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123</a:t>
                      </a:r>
                      <a:endParaRPr b="0" sz="32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075" marL="91075">
                    <a:lnL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Times New Roman"/>
                        <a:buNone/>
                      </a:pPr>
                      <a:r>
                        <a:rPr b="0" lang="en-US" sz="3200" u="none" cap="none" strike="noStrik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123</a:t>
                      </a:r>
                      <a:endParaRPr b="0" sz="32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075" marL="91075">
                    <a:lnL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Times New Roman"/>
                        <a:buNone/>
                      </a:pPr>
                      <a:r>
                        <a:rPr b="0" lang="en-US" sz="3200" u="none" cap="none" strike="noStrik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123</a:t>
                      </a:r>
                      <a:endParaRPr b="0" sz="32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075" marL="91075">
                    <a:lnL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302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Times New Roman"/>
                        <a:buNone/>
                      </a:pPr>
                      <a:r>
                        <a:rPr b="0" lang="en-US" sz="3200" u="none" cap="none" strike="noStrik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123</a:t>
                      </a:r>
                      <a:endParaRPr b="0" sz="32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075" marL="91075">
                    <a:lnL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CC99">
                        <a:alpha val="1882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Times New Roman"/>
                        <a:buNone/>
                      </a:pPr>
                      <a:r>
                        <a:rPr b="0" lang="en-US" sz="3200" u="none" cap="none" strike="noStrik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123</a:t>
                      </a:r>
                      <a:endParaRPr b="0" sz="32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075" marL="91075">
                    <a:lnL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CC99">
                        <a:alpha val="1882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Times New Roman"/>
                        <a:buNone/>
                      </a:pPr>
                      <a:r>
                        <a:rPr b="0" lang="en-US" sz="3200" u="none" cap="none" strike="noStrik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123</a:t>
                      </a:r>
                      <a:endParaRPr b="0" sz="32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075" marL="91075">
                    <a:lnL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CC99">
                        <a:alpha val="1882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Times New Roman"/>
                        <a:buNone/>
                      </a:pPr>
                      <a:r>
                        <a:rPr b="0" lang="en-US" sz="3200" u="none" cap="none" strike="noStrik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123</a:t>
                      </a:r>
                      <a:endParaRPr b="0" sz="32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075" marL="91075">
                    <a:lnL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CC99">
                        <a:alpha val="1882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Times New Roman"/>
                        <a:buNone/>
                      </a:pPr>
                      <a:r>
                        <a:rPr b="0" lang="en-US" sz="3200" u="none" cap="none" strike="noStrik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123</a:t>
                      </a:r>
                      <a:endParaRPr b="0" sz="32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075" marL="91075">
                    <a:lnL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CC99">
                        <a:alpha val="18824"/>
                      </a:srgbClr>
                    </a:solidFill>
                  </a:tcPr>
                </a:tc>
              </a:tr>
              <a:tr h="9320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Times New Roman"/>
                        <a:buNone/>
                      </a:pPr>
                      <a:r>
                        <a:rPr b="0" lang="en-US" sz="3200" u="none" cap="none" strike="noStrik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123</a:t>
                      </a:r>
                      <a:endParaRPr b="0" sz="32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075" marL="91075">
                    <a:lnL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225">
                      <a:solidFill>
                        <a:srgbClr val="00CC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Times New Roman"/>
                        <a:buNone/>
                      </a:pPr>
                      <a:r>
                        <a:rPr b="0" lang="en-US" sz="3200" u="none" cap="none" strike="noStrik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123</a:t>
                      </a:r>
                      <a:endParaRPr b="0" sz="32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075" marL="91075">
                    <a:lnL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225">
                      <a:solidFill>
                        <a:srgbClr val="00CC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Times New Roman"/>
                        <a:buNone/>
                      </a:pPr>
                      <a:r>
                        <a:rPr b="0" lang="en-US" sz="3200" u="none" cap="none" strike="noStrik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123</a:t>
                      </a:r>
                      <a:endParaRPr b="0" sz="32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075" marL="91075">
                    <a:lnL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225">
                      <a:solidFill>
                        <a:srgbClr val="00CC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Times New Roman"/>
                        <a:buNone/>
                      </a:pPr>
                      <a:r>
                        <a:rPr b="0" lang="en-US" sz="3200" u="none" cap="none" strike="noStrik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123</a:t>
                      </a:r>
                      <a:endParaRPr b="0" sz="32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075" marL="91075">
                    <a:lnL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225">
                      <a:solidFill>
                        <a:srgbClr val="00CC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Times New Roman"/>
                        <a:buNone/>
                      </a:pPr>
                      <a:r>
                        <a:rPr b="0" lang="en-US" sz="3200" u="none" cap="none" strike="noStrik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123</a:t>
                      </a:r>
                      <a:endParaRPr b="0" sz="32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075" marL="91075">
                    <a:lnL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225">
                      <a:solidFill>
                        <a:srgbClr val="00CC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104" name="Google Shape;104;p1"/>
          <p:cNvGraphicFramePr/>
          <p:nvPr/>
        </p:nvGraphicFramePr>
        <p:xfrm>
          <a:off x="16929000" y="19329480"/>
          <a:ext cx="14053320" cy="6915960"/>
        </p:xfrm>
        <a:graphic>
          <a:graphicData uri="http://schemas.openxmlformats.org/presentationml/2006/ole">
            <mc:AlternateContent>
              <mc:Choice Requires="v">
                <p:oleObj r:id="rId4" imgH="6915960" imgW="14053320" progId="Excel.Chart.8" spid="_x0000_s1">
                  <p:embed/>
                </p:oleObj>
              </mc:Choice>
              <mc:Fallback>
                <p:oleObj r:id="rId5" imgH="6915960" imgW="14053320" progId="Excel.Chart.8">
                  <p:embed/>
                  <p:pic>
                    <p:nvPicPr>
                      <p:cNvPr id="104" name="Google Shape;104;p1"/>
                      <p:cNvPicPr preferRelativeResize="0"/>
                      <p:nvPr/>
                    </p:nvPicPr>
                    <p:blipFill rotWithShape="1">
                      <a:blip r:embed="rId6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16929000" y="19329480"/>
                        <a:ext cx="14053320" cy="69159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5" name="Google Shape;105;p1"/>
          <p:cNvSpPr/>
          <p:nvPr/>
        </p:nvSpPr>
        <p:spPr>
          <a:xfrm flipH="1" rot="10800000">
            <a:off x="1204920" y="5753880"/>
            <a:ext cx="30052440" cy="50040"/>
          </a:xfrm>
          <a:prstGeom prst="rect">
            <a:avLst/>
          </a:prstGeom>
          <a:solidFill>
            <a:srgbClr val="002B7B"/>
          </a:solidFill>
          <a:ln cap="flat" cmpd="sng" w="381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1"/>
          <p:cNvSpPr/>
          <p:nvPr/>
        </p:nvSpPr>
        <p:spPr>
          <a:xfrm>
            <a:off x="1266840" y="10706040"/>
            <a:ext cx="29960280" cy="45360"/>
          </a:xfrm>
          <a:prstGeom prst="rect">
            <a:avLst/>
          </a:prstGeom>
          <a:solidFill>
            <a:schemeClr val="dk1"/>
          </a:solidFill>
          <a:ln cap="flat" cmpd="sng" w="381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1"/>
          <p:cNvSpPr/>
          <p:nvPr/>
        </p:nvSpPr>
        <p:spPr>
          <a:xfrm>
            <a:off x="1204920" y="11856960"/>
            <a:ext cx="14399640" cy="4876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b="1" i="0" lang="en-US" sz="6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INTRODUÇÃO</a:t>
            </a:r>
            <a:endParaRPr b="0" i="0" sz="6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Corpo do texto Arial regular tamanho 32pt, podendo ser reduzido para até 24pt, caso a quantidade de texto ultrapasse o espaço delimitado. .....................................................................................</a:t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</a:t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</a:t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08" name="Google Shape;108;p1"/>
          <p:cNvGraphicFramePr/>
          <p:nvPr/>
        </p:nvGraphicFramePr>
        <p:xfrm>
          <a:off x="16897320" y="12217320"/>
          <a:ext cx="14397840" cy="5531760"/>
        </p:xfrm>
        <a:graphic>
          <a:graphicData uri="http://schemas.openxmlformats.org/presentationml/2006/ole">
            <mc:AlternateContent>
              <mc:Choice Requires="v">
                <p:oleObj r:id="rId7" imgH="5531760" imgW="14397840" progId="Excel.Chart.8" spid="_x0000_s2">
                  <p:embed/>
                </p:oleObj>
              </mc:Choice>
              <mc:Fallback>
                <p:oleObj r:id="rId8" imgH="5531760" imgW="14397840" progId="Excel.Chart.8">
                  <p:embed/>
                  <p:pic>
                    <p:nvPicPr>
                      <p:cNvPr id="108" name="Google Shape;108;p1"/>
                      <p:cNvPicPr preferRelativeResize="0"/>
                      <p:nvPr/>
                    </p:nvPicPr>
                    <p:blipFill rotWithShape="1">
                      <a:blip r:embed="rId9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16897320" y="12217320"/>
                        <a:ext cx="14397840" cy="55317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9" name="Google Shape;109;p1"/>
          <p:cNvSpPr/>
          <p:nvPr/>
        </p:nvSpPr>
        <p:spPr>
          <a:xfrm>
            <a:off x="1146240" y="40348080"/>
            <a:ext cx="4266360" cy="82188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Tabela 1 -</a:t>
            </a:r>
            <a:r>
              <a:rPr b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Título da tabela</a:t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Fonte: Silva (2010).</a:t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1"/>
          <p:cNvSpPr/>
          <p:nvPr/>
        </p:nvSpPr>
        <p:spPr>
          <a:xfrm>
            <a:off x="16940160" y="17881560"/>
            <a:ext cx="4266360" cy="82188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Figura 1 -</a:t>
            </a:r>
            <a:r>
              <a:rPr b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Título da tabela</a:t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Fonte: Silva (2010).</a:t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1"/>
          <p:cNvSpPr/>
          <p:nvPr/>
        </p:nvSpPr>
        <p:spPr>
          <a:xfrm>
            <a:off x="16857720" y="26246160"/>
            <a:ext cx="4266360" cy="82188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Figura 2 -</a:t>
            </a:r>
            <a:r>
              <a:rPr b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Título da tabela</a:t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Fonte: Silva (2010).</a:t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" name="Google Shape;112;p1"/>
          <p:cNvSpPr/>
          <p:nvPr/>
        </p:nvSpPr>
        <p:spPr>
          <a:xfrm>
            <a:off x="16857720" y="27070200"/>
            <a:ext cx="16201440" cy="4113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</a:t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3" name="Google Shape;113;p1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770840" y="1272960"/>
            <a:ext cx="6533280" cy="38109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1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26672760" y="1492560"/>
            <a:ext cx="3959640" cy="33818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1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5565000" y="40279460"/>
            <a:ext cx="7867328" cy="27735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1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9409028" y="326700"/>
            <a:ext cx="15138250" cy="5336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ADE2E2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Josabete Carvalho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1</vt:i4>
  </property>
  <property fmtid="{D5CDD505-2E9C-101B-9397-08002B2CF9AE}" pid="3" name="PresentationFormat">
    <vt:lpwstr>Personalizar</vt:lpwstr>
  </property>
  <property fmtid="{D5CDD505-2E9C-101B-9397-08002B2CF9AE}" pid="4" name="Slides">
    <vt:i4>1</vt:i4>
  </property>
</Properties>
</file>